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59" r:id="rId4"/>
    <p:sldId id="262" r:id="rId5"/>
    <p:sldId id="264" r:id="rId6"/>
    <p:sldId id="266" r:id="rId7"/>
    <p:sldId id="265" r:id="rId8"/>
    <p:sldId id="267" r:id="rId9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7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D162A-E46A-4889-9EA4-E72F8F2D9925}" type="datetimeFigureOut">
              <a:rPr lang="ko-KR" altLang="en-US" smtClean="0"/>
              <a:pPr/>
              <a:t>2020-01-04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BEC27-B8B9-4D94-9A22-1F4E7B8211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테이블나인로고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384" y="1187624"/>
            <a:ext cx="6858000" cy="5143536"/>
          </a:xfrm>
          <a:prstGeom prst="rect">
            <a:avLst/>
          </a:prstGeom>
        </p:spPr>
      </p:pic>
      <p:sp>
        <p:nvSpPr>
          <p:cNvPr id="3" name="부제목 2"/>
          <p:cNvSpPr txBox="1">
            <a:spLocks/>
          </p:cNvSpPr>
          <p:nvPr/>
        </p:nvSpPr>
        <p:spPr>
          <a:xfrm>
            <a:off x="1500174" y="7500958"/>
            <a:ext cx="4572032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0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357166" y="539552"/>
            <a:ext cx="5160066" cy="842493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500" b="1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55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STEAK</a:t>
            </a:r>
            <a:r>
              <a:rPr lang="en-US" altLang="ko-KR" sz="6000" b="1" dirty="0" smtClean="0">
                <a:latin typeface="HY강B" pitchFamily="18" charset="-127"/>
                <a:ea typeface="HY강B" pitchFamily="18" charset="-127"/>
              </a:rPr>
              <a:t> 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2400" b="1" dirty="0" smtClean="0">
                <a:latin typeface="HY강B" pitchFamily="18" charset="-127"/>
                <a:ea typeface="HY강B" pitchFamily="18" charset="-127"/>
              </a:rPr>
              <a:t> 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2400" b="1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500" b="1" dirty="0" smtClean="0">
                <a:latin typeface="HY강B" pitchFamily="18" charset="-127"/>
                <a:ea typeface="HY강B" pitchFamily="18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바베큐소스로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맛을 낸 포크 </a:t>
            </a: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BBQ 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Pork BBQ Steak 300g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돼지고기 등심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매콤한 포크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투움바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</a:t>
            </a: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Pork Toowoomba Steak  300g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돼지고기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등심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마늘향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가득한 포크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갈릭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Pork Garlic Steak  300g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돼지고기 등심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데리야끼소스로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맛을 낸 치킨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Chicken Steak  300g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그릴 치킨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브라질산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크림소스와 토마토 소스 반반 함박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Hamburger Steak  300g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다진 소고기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),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돼지고기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매운 치킨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핫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큐브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Chicken Hot Cube </a:t>
            </a:r>
            <a:r>
              <a:rPr lang="en-US" altLang="ko-KR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Sreak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300g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닭고기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브라질산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  <a:endParaRPr kumimoji="0" lang="en-US" altLang="ko-KR" sz="30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kumimoji="0" lang="ko-KR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갈릭</a:t>
            </a:r>
            <a:r>
              <a:rPr kumimoji="0" lang="en-US" altLang="ko-KR" sz="3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kumimoji="0" lang="ko-KR" altLang="en-US" sz="3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볶음야채 가득한 </a:t>
            </a:r>
            <a:r>
              <a:rPr kumimoji="0" lang="ko-KR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큐브</a:t>
            </a:r>
            <a:r>
              <a:rPr kumimoji="0" lang="ko-KR" altLang="en-US" sz="3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kumimoji="0" lang="en-US" altLang="ko-KR" sz="3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Garlic Cube Steak 300g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토시살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바베큐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소스와 야채 가득한 </a:t>
            </a: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BBQ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큐브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BBQ Cube Steak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300g /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토시살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토시살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Thick Skirt Steak 300g       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슬라이스된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토시살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채끝등심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lang="en-US" altLang="ko-KR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Striplon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Steak 300g         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슬라이스된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채끝등심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쉐프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추천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립아이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Rip-eye Steak 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등심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안심과 왕새우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Tenderloin &amp; King Prawn Steak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안심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1Kg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채끝등심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원케이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스테이크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One-K Steak  1kg(1.000g)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채끝등심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30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로제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소스로 맛을 낸 등심 </a:t>
            </a:r>
            <a:r>
              <a:rPr lang="ko-KR" altLang="en-US" sz="3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돈가스</a:t>
            </a:r>
            <a:r>
              <a:rPr lang="ko-KR" altLang="en-US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Pork Cutlet 400g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돼지고기 등심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 </a:t>
            </a:r>
            <a:r>
              <a:rPr lang="ko-KR" altLang="en-US" sz="3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샐러드와 밥</a:t>
            </a:r>
            <a:endParaRPr kumimoji="0" lang="ko-KR" altLang="en-US" sz="3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</p:txBody>
      </p:sp>
      <p:pic>
        <p:nvPicPr>
          <p:cNvPr id="7" name="그림 6" descr="테이블나인로고(수정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2" y="-32"/>
            <a:ext cx="1285860" cy="540444"/>
          </a:xfrm>
          <a:prstGeom prst="rect">
            <a:avLst/>
          </a:prstGeom>
        </p:spPr>
      </p:pic>
      <p:pic>
        <p:nvPicPr>
          <p:cNvPr id="5" name="그림 4" descr="매운맛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9160" y="3995936"/>
            <a:ext cx="209544" cy="285742"/>
          </a:xfrm>
          <a:prstGeom prst="rect">
            <a:avLst/>
          </a:prstGeom>
        </p:spPr>
      </p:pic>
      <p:pic>
        <p:nvPicPr>
          <p:cNvPr id="6" name="그림 5" descr="매운맛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5184" y="3995936"/>
            <a:ext cx="209544" cy="285742"/>
          </a:xfrm>
          <a:prstGeom prst="rect">
            <a:avLst/>
          </a:prstGeom>
        </p:spPr>
      </p:pic>
      <p:pic>
        <p:nvPicPr>
          <p:cNvPr id="9" name="그림 8" descr="매운맛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3136" y="3995936"/>
            <a:ext cx="209544" cy="285742"/>
          </a:xfrm>
          <a:prstGeom prst="rect">
            <a:avLst/>
          </a:prstGeom>
        </p:spPr>
      </p:pic>
      <p:sp>
        <p:nvSpPr>
          <p:cNvPr id="15" name="폭발 1 14"/>
          <p:cNvSpPr/>
          <p:nvPr/>
        </p:nvSpPr>
        <p:spPr>
          <a:xfrm>
            <a:off x="3212976" y="6156176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  <p:sp>
        <p:nvSpPr>
          <p:cNvPr id="16" name="폭발 1 15"/>
          <p:cNvSpPr/>
          <p:nvPr/>
        </p:nvSpPr>
        <p:spPr>
          <a:xfrm>
            <a:off x="4869160" y="1187624"/>
            <a:ext cx="936104" cy="50405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589240" y="971600"/>
            <a:ext cx="1080120" cy="817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8.5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8.5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8.5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20.0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25.0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35.0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42.0</a:t>
            </a: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endParaRPr lang="en-US" altLang="ko-KR" sz="1200" b="1" dirty="0" smtClean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9.5</a:t>
            </a:r>
          </a:p>
          <a:p>
            <a:pPr algn="ctr"/>
            <a:endParaRPr lang="ko-KR" altLang="en-US" sz="1200" dirty="0">
              <a:solidFill>
                <a:schemeClr val="tx1"/>
              </a:solidFill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214290" y="755576"/>
            <a:ext cx="6072230" cy="6397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PASTA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                                </a:t>
            </a:r>
            <a:endParaRPr kumimoji="0" lang="en-US" altLang="ko-K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해물 가득 토마토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파스타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Seafood Tomato Pasta 200g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베이컨 들어간 부드러운 크림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파스타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Bacon Cream Pasta 200g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갈릭향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좋은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봉골레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파스타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Garlic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Vongole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Pasta 200g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새콤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매콤한 김치 오일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파스타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Kimchi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Oil Pasta 200g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견과류 들어가 고소한 시금치 크림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파스타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Spinach Cream Pasta 200g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kumimoji="0" lang="en-US" altLang="ko-KR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마리네이드한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닭가슴살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들어간 매콤한 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투움바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치킨 </a:t>
            </a: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파스타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</a:t>
            </a:r>
            <a:endParaRPr kumimoji="0" lang="en-US" altLang="ko-KR" sz="12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Toowoomba Chicken Pasta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200g</a:t>
            </a:r>
            <a:endParaRPr kumimoji="0" lang="en-US" altLang="ko-KR" sz="12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쉬림프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가득 들어간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로제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소스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파스타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Shrimp Rose Pasta 200g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</p:txBody>
      </p:sp>
      <p:pic>
        <p:nvPicPr>
          <p:cNvPr id="7" name="그림 6" descr="테이블나인로고(수정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2" y="-32"/>
            <a:ext cx="1285860" cy="540444"/>
          </a:xfrm>
          <a:prstGeom prst="rect">
            <a:avLst/>
          </a:prstGeom>
        </p:spPr>
      </p:pic>
      <p:sp>
        <p:nvSpPr>
          <p:cNvPr id="4" name="부제목 2"/>
          <p:cNvSpPr txBox="1">
            <a:spLocks/>
          </p:cNvSpPr>
          <p:nvPr/>
        </p:nvSpPr>
        <p:spPr>
          <a:xfrm>
            <a:off x="5023436" y="899592"/>
            <a:ext cx="1285884" cy="6143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500" b="1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500" b="1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500" b="1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500" b="1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7.5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7.5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7.5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7.5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12.0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500" b="1" dirty="0" smtClean="0">
              <a:latin typeface="HY강B" pitchFamily="18" charset="-127"/>
              <a:ea typeface="HY강B" pitchFamily="18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500" b="1" dirty="0" smtClean="0">
                <a:latin typeface="HY강B" pitchFamily="18" charset="-127"/>
                <a:ea typeface="HY강B" pitchFamily="18" charset="-127"/>
              </a:rPr>
              <a:t>                                                 </a:t>
            </a:r>
            <a:endParaRPr kumimoji="0" lang="en-US" altLang="ko-KR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6" name="그림 5" descr="매운맛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4984" y="4211960"/>
            <a:ext cx="209544" cy="285742"/>
          </a:xfrm>
          <a:prstGeom prst="rect">
            <a:avLst/>
          </a:prstGeom>
        </p:spPr>
      </p:pic>
      <p:sp>
        <p:nvSpPr>
          <p:cNvPr id="9" name="폭발 1 8"/>
          <p:cNvSpPr/>
          <p:nvPr/>
        </p:nvSpPr>
        <p:spPr>
          <a:xfrm>
            <a:off x="3580996" y="4143942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  <p:sp>
        <p:nvSpPr>
          <p:cNvPr id="10" name="폭발 1 9"/>
          <p:cNvSpPr/>
          <p:nvPr/>
        </p:nvSpPr>
        <p:spPr>
          <a:xfrm>
            <a:off x="2314155" y="2885081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116632" y="611560"/>
            <a:ext cx="5544616" cy="79603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altLang="ko-KR" sz="2500" b="1" dirty="0" smtClean="0">
                <a:latin typeface="함초롬돋움" pitchFamily="50" charset="-127"/>
                <a:ea typeface="HY강B" pitchFamily="18" charset="-127"/>
              </a:rPr>
              <a:t>  </a:t>
            </a: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RISOTTO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5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관자살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올라간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토마토소스의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리조또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Scallop Tomato Risotto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치킨스테이크와 부드러운 크림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리조또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Chinken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Cream Risotto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쉬림프와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커리맛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리조또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Shrimp curry Risotto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스테이크 올라간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갈릭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오일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리조또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Steak Garlic Oil Risotto </a:t>
            </a:r>
            <a:r>
              <a:rPr lang="ko-KR" alt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채끝등심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슬라이스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오징어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한마리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통으로 먹물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리조또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Squid Ink Risotto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</a:t>
            </a: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PILLAPEU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5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새콤한 김치 포크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필라프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Kimchi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Pork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Pillapeu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돼지고기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슬라이스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 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kumimoji="0" lang="en-US" altLang="ko-KR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해산물 가득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커리맛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필라프</a:t>
            </a:r>
            <a:endParaRPr kumimoji="0" lang="en-US" altLang="ko-KR" sz="12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Seafood Curry </a:t>
            </a:r>
            <a:r>
              <a:rPr kumimoji="0" lang="en-US" altLang="ko-KR" sz="1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Pillapeu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3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00g</a:t>
            </a:r>
            <a:endParaRPr kumimoji="0" lang="en-US" altLang="ko-KR" sz="12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소고기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갈릭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버터 풍미 가득한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필라프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Beef Garlic Butter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Pillapeu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300g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/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소고기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),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RICE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5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채끝등심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슬라이스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큐브스테이크의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더블 스테이크 덮밥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Bowl of Rice with a Double Steak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채끝등심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슬라이스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미국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호주산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달짝지근한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BBQ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포크 덮밥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Bowl of Rice with a B.B.Q Pork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돼지고기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국내산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 300g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</a:t>
            </a: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dirty="0" smtClean="0">
              <a:latin typeface="HY강B" pitchFamily="18" charset="-127"/>
              <a:ea typeface="HY강B" pitchFamily="18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1500" dirty="0" smtClean="0">
              <a:latin typeface="HY강B" pitchFamily="18" charset="-127"/>
              <a:ea typeface="HY강B" pitchFamily="18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500" dirty="0" smtClean="0">
                <a:latin typeface="HY강B" pitchFamily="18" charset="-127"/>
                <a:ea typeface="HY강B" pitchFamily="18" charset="-127"/>
              </a:rPr>
              <a:t>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dirty="0" smtClean="0"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7" name="그림 6" descr="테이블나인로고(수정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8" y="-32"/>
            <a:ext cx="1285860" cy="540444"/>
          </a:xfrm>
          <a:prstGeom prst="rect">
            <a:avLst/>
          </a:prstGeom>
        </p:spPr>
      </p:pic>
      <p:sp>
        <p:nvSpPr>
          <p:cNvPr id="4" name="부제목 2"/>
          <p:cNvSpPr txBox="1">
            <a:spLocks/>
          </p:cNvSpPr>
          <p:nvPr/>
        </p:nvSpPr>
        <p:spPr>
          <a:xfrm>
            <a:off x="4951428" y="1110500"/>
            <a:ext cx="1285884" cy="7349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12.0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12.0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12.0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endParaRPr lang="en-US" altLang="ko-KR" sz="3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10.0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500" dirty="0" smtClean="0">
                <a:latin typeface="HY강B" pitchFamily="18" charset="-127"/>
                <a:ea typeface="HY강B" pitchFamily="18" charset="-127"/>
              </a:rPr>
              <a:t>                                                </a:t>
            </a:r>
            <a:endParaRPr kumimoji="0" lang="en-US" altLang="ko-KR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폭발 1 4"/>
          <p:cNvSpPr/>
          <p:nvPr/>
        </p:nvSpPr>
        <p:spPr>
          <a:xfrm>
            <a:off x="2852936" y="1034591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  <p:sp>
        <p:nvSpPr>
          <p:cNvPr id="6" name="폭발 1 5"/>
          <p:cNvSpPr/>
          <p:nvPr/>
        </p:nvSpPr>
        <p:spPr>
          <a:xfrm>
            <a:off x="2711478" y="3675737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  <p:sp>
        <p:nvSpPr>
          <p:cNvPr id="9" name="폭발 1 8"/>
          <p:cNvSpPr/>
          <p:nvPr/>
        </p:nvSpPr>
        <p:spPr>
          <a:xfrm>
            <a:off x="4085052" y="7066572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223365" y="611560"/>
            <a:ext cx="3744416" cy="8280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</a:rPr>
              <a:t> 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SIDE</a:t>
            </a:r>
            <a:r>
              <a:rPr kumimoji="0" lang="en-US" altLang="ko-K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SET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endParaRPr lang="en-US" altLang="ko-KR" sz="5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맛있는 사이드를 합리적인 가격으로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~                                                   </a:t>
            </a:r>
            <a:endParaRPr kumimoji="0" lang="en-US" altLang="ko-K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나인샐러드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+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브로콜리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스프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+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코코넛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쉬림프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Salad + Broccoli Soup + Coconut Shrimp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3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SALAD</a:t>
            </a:r>
            <a:endParaRPr lang="en-US" altLang="ko-KR" sz="5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콩이랑 신선한 야채 가득한 가든 샐러드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Garden Salad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담백한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리코타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치즈  샐러드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Ricotta Cheese Salad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상큼한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자몽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샐러드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Grapefruit Salad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토마토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모짜렐라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치즈가 상큼한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카프레제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샐러드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</a:t>
            </a:r>
            <a:r>
              <a:rPr lang="en-US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apreze</a:t>
            </a:r>
            <a:r>
              <a:rPr 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Salad</a:t>
            </a:r>
          </a:p>
          <a:p>
            <a:pPr lvl="0">
              <a:spcBef>
                <a:spcPct val="20000"/>
              </a:spcBef>
              <a:defRPr/>
            </a:pPr>
            <a:endParaRPr kumimoji="0" lang="en-US" altLang="ko-KR" sz="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SOUP</a:t>
            </a:r>
            <a:endParaRPr lang="en-US" altLang="ko-KR" sz="5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달콤한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단호박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스프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Sweet Pumpkin Soup</a:t>
            </a: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kumimoji="0" lang="en-US" altLang="ko-KR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건강 듬뿍 </a:t>
            </a: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브로콜리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스프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Broccoli Soup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부드러운 양송이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스프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Mushroom Soup</a:t>
            </a:r>
          </a:p>
          <a:p>
            <a:pPr lvl="0">
              <a:spcBef>
                <a:spcPct val="20000"/>
              </a:spcBef>
              <a:defRPr/>
            </a:pPr>
            <a:endParaRPr kumimoji="0" lang="en-US" altLang="ko-KR" sz="3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0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SIDE</a:t>
            </a:r>
            <a:endParaRPr lang="en-US" altLang="ko-KR" sz="5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바삭바삭 감자크로켓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Potato Croquettes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토마토 소스 가득한 감자튀김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Country potato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바삭한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쉬림프와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감자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코코넛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쉬림프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Coconut Shrimp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치아바타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곡물빵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부쉬맨브레드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3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종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브레드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triad breeds of bread</a:t>
            </a: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매콤한 새우 가득한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감바스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알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아히요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Gambas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Al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Ajillo</a:t>
            </a: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치킨과 감자튀김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Chicken &amp; Chips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피쉬튀김과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감자튀김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Fish &amp; Chips</a:t>
            </a:r>
          </a:p>
          <a:p>
            <a:pPr lvl="0">
              <a:spcBef>
                <a:spcPct val="20000"/>
              </a:spcBef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치킨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피쉬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,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칩스를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한번에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Chicken &amp; Fish &amp; Chips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ko-KR" sz="2000" b="1" dirty="0" smtClean="0"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1500" dirty="0" smtClean="0">
              <a:latin typeface="HY강B" pitchFamily="18" charset="-127"/>
              <a:ea typeface="HY강B" pitchFamily="18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1500" dirty="0" smtClean="0">
                <a:latin typeface="HY강B" pitchFamily="18" charset="-127"/>
                <a:ea typeface="HY강B" pitchFamily="18" charset="-127"/>
              </a:rPr>
              <a:t>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dirty="0" smtClean="0"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7" name="그림 6" descr="테이블나인로고(수정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2" y="-32"/>
            <a:ext cx="1142984" cy="540444"/>
          </a:xfrm>
          <a:prstGeom prst="rect">
            <a:avLst/>
          </a:prstGeom>
        </p:spPr>
      </p:pic>
      <p:sp>
        <p:nvSpPr>
          <p:cNvPr id="4" name="부제목 2"/>
          <p:cNvSpPr txBox="1">
            <a:spLocks/>
          </p:cNvSpPr>
          <p:nvPr/>
        </p:nvSpPr>
        <p:spPr>
          <a:xfrm>
            <a:off x="4941168" y="678282"/>
            <a:ext cx="1285884" cy="83582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500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12.0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    /    L 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  /  9.0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  /  9.0</a:t>
            </a: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  /  9.0</a:t>
            </a: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12.0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4.0</a:t>
            </a: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4.0</a:t>
            </a: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4.5</a:t>
            </a: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4.5</a:t>
            </a: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4.5</a:t>
            </a: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4.5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lvl="0" algn="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20.0</a:t>
            </a:r>
            <a:r>
              <a:rPr lang="en-US" altLang="ko-KR" sz="1500" dirty="0" smtClean="0">
                <a:latin typeface="HY강B" pitchFamily="18" charset="-127"/>
                <a:ea typeface="HY강B" pitchFamily="18" charset="-127"/>
              </a:rPr>
              <a:t>                                                 </a:t>
            </a:r>
            <a:endParaRPr kumimoji="0" lang="en-US" altLang="ko-KR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폭발 1 4"/>
          <p:cNvSpPr/>
          <p:nvPr/>
        </p:nvSpPr>
        <p:spPr>
          <a:xfrm>
            <a:off x="3114223" y="6065008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Best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  <p:sp>
        <p:nvSpPr>
          <p:cNvPr id="6" name="폭발 1 5"/>
          <p:cNvSpPr/>
          <p:nvPr/>
        </p:nvSpPr>
        <p:spPr>
          <a:xfrm>
            <a:off x="3717032" y="3279846"/>
            <a:ext cx="1000132" cy="500066"/>
          </a:xfrm>
          <a:prstGeom prst="irregularSeal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 smtClean="0">
                <a:solidFill>
                  <a:schemeClr val="tx1"/>
                </a:solidFill>
              </a:rPr>
              <a:t>New</a:t>
            </a:r>
            <a:endParaRPr lang="ko-KR" altLang="en-US" sz="1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188640" y="827584"/>
            <a:ext cx="4752528" cy="7704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Yogurt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8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플레인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요거트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Plain Yogurt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복숭아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요거트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Peach Yogurt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딸기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요거트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Strawberry Yogurt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블루베리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요거트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Blueberry Yogurt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                           </a:t>
            </a:r>
            <a:endParaRPr lang="en-US" altLang="ko-KR" sz="1200" dirty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20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Ade</a:t>
            </a:r>
            <a:r>
              <a:rPr lang="en-US" altLang="ko-KR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5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레몬콕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Lemon Coke               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baseline="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체리콕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Cherry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Coke                                                              </a:t>
            </a: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와인 에이드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Wine Ade         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레몬 에이드  </a:t>
            </a:r>
            <a:r>
              <a:rPr lang="en-US" altLang="ko-KR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Lemon Ade                                                   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자몽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에이드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Grapefruit Ade   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청포도 에이드</a:t>
            </a: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Green grape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Ade                                              </a:t>
            </a: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사과베리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에이드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Apple raspberry Ade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20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Mojito</a:t>
            </a:r>
            <a:r>
              <a:rPr lang="en-US" altLang="ko-KR" sz="20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(Alcohol or Non-alcohol)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800" b="1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라임</a:t>
            </a:r>
            <a:r>
              <a:rPr lang="en-US" altLang="ko-KR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baseline="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모히또</a:t>
            </a: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Lime </a:t>
            </a:r>
            <a:r>
              <a:rPr lang="en-US" altLang="ko-KR" sz="1200" baseline="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Mojito</a:t>
            </a:r>
            <a:r>
              <a:rPr lang="en-US" altLang="ko-KR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                                   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청포도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모히또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Green grape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Mojito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baseline="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체리베리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baseline="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모히또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Cherryberry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Mojito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                         </a:t>
            </a: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Bottled Drink</a:t>
            </a:r>
          </a:p>
          <a:p>
            <a:pPr lvl="0">
              <a:spcBef>
                <a:spcPct val="20000"/>
              </a:spcBef>
              <a:defRPr/>
            </a:pPr>
            <a:endParaRPr lang="en-US" altLang="ko-KR" sz="8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>
              <a:spcBef>
                <a:spcPct val="20000"/>
              </a:spcBef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kumimoji="0" lang="ko-KR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콜라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Coke                       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kumimoji="0" lang="ko-KR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제로콜라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Zero Coke                                                             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사이다 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Cider                                                                     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kumimoji="0" lang="ko-KR" alt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페리에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Perrier                                                        </a:t>
            </a:r>
            <a:r>
              <a:rPr kumimoji="0" lang="en-US" altLang="ko-KR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</a:t>
            </a: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애플주스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Apple Juice                                  </a:t>
            </a:r>
            <a:r>
              <a:rPr lang="en-US" altLang="ko-KR" sz="1400" dirty="0" smtClean="0">
                <a:latin typeface="HY강B" pitchFamily="18" charset="-127"/>
                <a:ea typeface="HY강B" pitchFamily="18" charset="-127"/>
              </a:rPr>
              <a:t>                          </a:t>
            </a:r>
            <a:endParaRPr kumimoji="0" lang="ko-KR" alt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7" name="그림 6" descr="테이블나인로고(수정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8" y="-32"/>
            <a:ext cx="1143008" cy="571504"/>
          </a:xfrm>
          <a:prstGeom prst="rect">
            <a:avLst/>
          </a:prstGeom>
        </p:spPr>
      </p:pic>
      <p:sp>
        <p:nvSpPr>
          <p:cNvPr id="4" name="부제목 2"/>
          <p:cNvSpPr txBox="1">
            <a:spLocks/>
          </p:cNvSpPr>
          <p:nvPr/>
        </p:nvSpPr>
        <p:spPr>
          <a:xfrm>
            <a:off x="4953732" y="1115616"/>
            <a:ext cx="1571612" cy="7272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GLASS / PITCHER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8.0 / 15.0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8.0 / 15.0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8.0 / 15.0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7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3.0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500" b="1" dirty="0" smtClean="0">
              <a:latin typeface="HY강B" pitchFamily="18" charset="-127"/>
              <a:ea typeface="HY강B" pitchFamily="18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283798" y="899592"/>
            <a:ext cx="4714908" cy="7344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Coffee</a:t>
            </a:r>
            <a:endParaRPr kumimoji="0" lang="en-US" altLang="ko-K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에스프레소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Espresso</a:t>
            </a:r>
            <a:endParaRPr lang="en-US" altLang="ko-KR" sz="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아메리카노</a:t>
            </a:r>
            <a:r>
              <a:rPr kumimoji="0" lang="ko-KR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Americano</a:t>
            </a:r>
            <a:r>
              <a:rPr kumimoji="0" lang="ko-KR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endParaRPr kumimoji="0" lang="en-US" altLang="ko-KR" sz="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카페라떼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Cafe Latte</a:t>
            </a:r>
            <a:endParaRPr lang="en-US" altLang="ko-KR" sz="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카푸치노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Cappuccino</a:t>
            </a:r>
            <a:endParaRPr kumimoji="0" lang="en-US" altLang="ko-KR" sz="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카페모카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Cafe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Moca</a:t>
            </a:r>
            <a:endParaRPr lang="en-US" altLang="ko-KR" sz="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카라멜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마끼아또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Caramel Macchiato</a:t>
            </a:r>
            <a:endParaRPr lang="en-US" altLang="ko-KR" sz="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바닐라라떼</a:t>
            </a:r>
            <a:r>
              <a:rPr kumimoji="0" lang="ko-KR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Vanilla Latte</a:t>
            </a:r>
            <a:endParaRPr kumimoji="0" lang="en-US" altLang="ko-KR" sz="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초코라떼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Chocolate Latte</a:t>
            </a:r>
            <a:endParaRPr lang="en-US" altLang="ko-KR" sz="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아포카토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Apocato</a:t>
            </a: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Tea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복숭아아이스티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Peach Ice Tea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히비스커스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Hibiscus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카모마일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Camomile</a:t>
            </a: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페퍼민트 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Pepper Mint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유자차 </a:t>
            </a:r>
            <a:r>
              <a:rPr lang="en-US" altLang="ko-KR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Citron Tea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밀크티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Milk Tea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레몬밤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Lemon Balm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5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Juice &amp; Smoothie</a:t>
            </a:r>
            <a:endParaRPr kumimoji="0" lang="en-US" altLang="ko-KR" sz="22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블루베리 주스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Blueberry Juice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자몽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&amp;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레몬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스무디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Grapefruit &amp; Lemon Smoothie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청포도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히비스커스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Green Grape Hibiscus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딸기쉐이크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Strawberry Shake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오렌지 주스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Orange Juice</a:t>
            </a:r>
          </a:p>
        </p:txBody>
      </p:sp>
      <p:pic>
        <p:nvPicPr>
          <p:cNvPr id="7" name="그림 6" descr="테이블나인로고(수정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8" y="-32"/>
            <a:ext cx="1143008" cy="571504"/>
          </a:xfrm>
          <a:prstGeom prst="rect">
            <a:avLst/>
          </a:prstGeom>
        </p:spPr>
      </p:pic>
      <p:sp>
        <p:nvSpPr>
          <p:cNvPr id="4" name="부제목 2"/>
          <p:cNvSpPr txBox="1">
            <a:spLocks/>
          </p:cNvSpPr>
          <p:nvPr/>
        </p:nvSpPr>
        <p:spPr>
          <a:xfrm>
            <a:off x="4149080" y="732426"/>
            <a:ext cx="2592288" cy="8143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ONLY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DRINK</a:t>
            </a: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/    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TAKE OUT    </a:t>
            </a: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                            (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또는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식사시</a:t>
            </a: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)                            </a:t>
            </a:r>
          </a:p>
          <a:p>
            <a:pPr lvl="0" algn="ctr">
              <a:spcBef>
                <a:spcPct val="20000"/>
              </a:spcBef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4.0  /  2.5</a:t>
            </a:r>
          </a:p>
          <a:p>
            <a:pPr lvl="0" algn="ctr">
              <a:spcBef>
                <a:spcPct val="20000"/>
              </a:spcBef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   /  3.5 </a:t>
            </a:r>
          </a:p>
          <a:p>
            <a:pPr lvl="0" algn="ctr">
              <a:spcBef>
                <a:spcPct val="20000"/>
              </a:spcBef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   /  4.5</a:t>
            </a:r>
          </a:p>
          <a:p>
            <a:pPr lvl="0" algn="ctr">
              <a:spcBef>
                <a:spcPct val="20000"/>
              </a:spcBef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  /  4.5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3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6.0  /  5.0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6.0  /  5.0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6.0  /  5.0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6.0  /  5.0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   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0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5.5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357166" y="1075528"/>
            <a:ext cx="5072098" cy="673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Beer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카스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Cass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테라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Terra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Red</a:t>
            </a:r>
            <a:r>
              <a:rPr kumimoji="0" lang="en-US" altLang="ko-KR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Wine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비냐란자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레드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Vina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Lanza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Red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펄스필</a:t>
            </a:r>
            <a:r>
              <a:rPr kumimoji="0" lang="ko-KR" alt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Firsfeel</a:t>
            </a:r>
            <a:endParaRPr kumimoji="0" lang="en-US" altLang="ko-KR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폴레로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까베르네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쇼비뇽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Polero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Cabernet Sauvignon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코스타베라</a:t>
            </a:r>
            <a:r>
              <a:rPr kumimoji="0" lang="ko-KR" alt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Costavera</a:t>
            </a:r>
            <a:endParaRPr kumimoji="0" lang="en-US" altLang="ko-KR" sz="12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baseline="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베린저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캘리포니아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Beringer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California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노스트로스</a:t>
            </a:r>
            <a:r>
              <a:rPr kumimoji="0" lang="ko-KR" alt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Nostros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500" baseline="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White Wine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baseline="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비냐란자</a:t>
            </a:r>
            <a:r>
              <a:rPr lang="ko-KR" altLang="en-US" sz="1200" b="1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화이트</a:t>
            </a:r>
            <a:r>
              <a:rPr lang="ko-KR" altLang="en-US" sz="1200" baseline="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Vina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Lanza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White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비냐드똘</a:t>
            </a:r>
            <a:r>
              <a:rPr kumimoji="0" lang="ko-KR" alt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Vina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de Toll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폴레로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쇼비뇽</a:t>
            </a:r>
            <a:r>
              <a:rPr kumimoji="0" lang="ko-KR" alt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ko-KR" altLang="en-US" sz="1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블랑</a:t>
            </a:r>
            <a:r>
              <a:rPr kumimoji="0" lang="ko-KR" alt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kumimoji="0" lang="en-US" altLang="ko-KR" sz="12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Polero</a:t>
            </a:r>
            <a:r>
              <a:rPr kumimoji="0" lang="en-US" altLang="ko-KR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Sauvignon Blanc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티아라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</a:t>
            </a:r>
            <a:r>
              <a:rPr lang="ko-KR" altLang="en-US" sz="1200" b="1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플래티넘</a:t>
            </a: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 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Tiara Platinum </a:t>
            </a:r>
            <a:r>
              <a:rPr lang="en-US" altLang="ko-KR" sz="1200" dirty="0" err="1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Moscato</a:t>
            </a: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5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2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House Wine</a:t>
            </a: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하우스 와인 </a:t>
            </a: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House Wine  1</a:t>
            </a:r>
            <a:r>
              <a:rPr lang="ko-KR" altLang="en-US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잔</a:t>
            </a:r>
            <a:endParaRPr lang="en-US" altLang="ko-KR" sz="1200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One Glass ( Red or White / Sweet or Dry )</a:t>
            </a:r>
          </a:p>
        </p:txBody>
      </p:sp>
      <p:pic>
        <p:nvPicPr>
          <p:cNvPr id="7" name="그림 6" descr="테이블나인로고(수정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8" y="-32"/>
            <a:ext cx="1143008" cy="571504"/>
          </a:xfrm>
          <a:prstGeom prst="rect">
            <a:avLst/>
          </a:prstGeom>
        </p:spPr>
      </p:pic>
      <p:sp>
        <p:nvSpPr>
          <p:cNvPr id="4" name="부제목 2"/>
          <p:cNvSpPr txBox="1">
            <a:spLocks/>
          </p:cNvSpPr>
          <p:nvPr/>
        </p:nvSpPr>
        <p:spPr>
          <a:xfrm>
            <a:off x="5310352" y="1073818"/>
            <a:ext cx="1142984" cy="5730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강B" pitchFamily="18" charset="-127"/>
                <a:ea typeface="HY강B" pitchFamily="18" charset="-127"/>
              </a:rPr>
              <a:t> </a:t>
            </a: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8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25.0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25.0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30.0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40.0</a:t>
            </a: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45.0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15.0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20.0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25.0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30.0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altLang="ko-KR" sz="1200" b="1" dirty="0" smtClean="0">
              <a:latin typeface="함초롬돋움" pitchFamily="50" charset="-127"/>
              <a:ea typeface="함초롬돋움" pitchFamily="50" charset="-127"/>
              <a:cs typeface="함초롬돋움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1200" b="1" dirty="0" smtClean="0">
                <a:latin typeface="함초롬돋움" pitchFamily="50" charset="-127"/>
                <a:ea typeface="함초롬돋움" pitchFamily="50" charset="-127"/>
                <a:cs typeface="함초롬돋움" pitchFamily="50" charset="-127"/>
              </a:rPr>
              <a:t>6.0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1078</Words>
  <Application>Microsoft Office PowerPoint</Application>
  <PresentationFormat>화면 슬라이드 쇼(4:3)</PresentationFormat>
  <Paragraphs>485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402</cp:revision>
  <dcterms:created xsi:type="dcterms:W3CDTF">2019-03-30T03:32:14Z</dcterms:created>
  <dcterms:modified xsi:type="dcterms:W3CDTF">2020-01-04T06:05:16Z</dcterms:modified>
</cp:coreProperties>
</file>